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A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6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9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0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6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7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5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6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7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6AEC8-02FF-E540-8974-917146B7DBA2}" type="datetimeFigureOut">
              <a:rPr lang="en-US" smtClean="0"/>
              <a:t>6/8/17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DA0F-848B-264C-9144-6B774C79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70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0597" y="1253447"/>
            <a:ext cx="775698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Gotham Medium" charset="0"/>
                <a:ea typeface="Gotham Medium" charset="0"/>
                <a:cs typeface="Gotham Medium" charset="0"/>
              </a:rPr>
              <a:t>PRESENTATION </a:t>
            </a:r>
            <a:r>
              <a:rPr lang="en-US" sz="3200" dirty="0">
                <a:solidFill>
                  <a:schemeClr val="bg1"/>
                </a:solidFill>
                <a:latin typeface="Gotham Medium" charset="0"/>
                <a:ea typeface="Gotham Medium" charset="0"/>
                <a:cs typeface="Gotham Medium" charset="0"/>
              </a:rPr>
              <a:t>NAME GOES HERE </a:t>
            </a:r>
            <a:endParaRPr lang="en-US" sz="3200" dirty="0" smtClean="0">
              <a:solidFill>
                <a:schemeClr val="bg1"/>
              </a:solidFill>
              <a:latin typeface="Gotham Medium" charset="0"/>
              <a:ea typeface="Gotham Medium" charset="0"/>
              <a:cs typeface="Gotham Medium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Gotham Medium" charset="0"/>
                <a:ea typeface="Gotham Medium" charset="0"/>
                <a:cs typeface="Gotham Medium" charset="0"/>
              </a:rPr>
              <a:t>	</a:t>
            </a:r>
            <a:r>
              <a:rPr lang="en-US" dirty="0" smtClean="0">
                <a:solidFill>
                  <a:srgbClr val="F18A02"/>
                </a:solidFill>
                <a:latin typeface="Gotham Medium" charset="0"/>
                <a:ea typeface="Gotham Medium" charset="0"/>
                <a:cs typeface="Gotham Medium" charset="0"/>
              </a:rPr>
              <a:t>Date </a:t>
            </a:r>
            <a:r>
              <a:rPr lang="en-US" dirty="0">
                <a:solidFill>
                  <a:srgbClr val="F18A02"/>
                </a:solidFill>
                <a:latin typeface="Gotham Medium" charset="0"/>
                <a:ea typeface="Gotham Medium" charset="0"/>
                <a:cs typeface="Gotham Medium" charset="0"/>
              </a:rPr>
              <a:t>or Subhead goes here</a:t>
            </a:r>
          </a:p>
          <a:p>
            <a:endParaRPr lang="en-US" sz="3200" dirty="0">
              <a:solidFill>
                <a:schemeClr val="bg1"/>
              </a:solidFill>
              <a:latin typeface="Gotham Medium" charset="0"/>
              <a:ea typeface="Gotham Medium" charset="0"/>
              <a:cs typeface="Gotham Medium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5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9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Gotham Medium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2017-06-08T16:17:42Z</dcterms:created>
  <dcterms:modified xsi:type="dcterms:W3CDTF">2017-06-08T16:32:53Z</dcterms:modified>
</cp:coreProperties>
</file>